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77" r:id="rId3"/>
    <p:sldId id="260" r:id="rId4"/>
    <p:sldId id="348" r:id="rId5"/>
    <p:sldId id="359" r:id="rId6"/>
    <p:sldId id="268" r:id="rId7"/>
    <p:sldId id="354" r:id="rId8"/>
    <p:sldId id="358" r:id="rId9"/>
    <p:sldId id="347" r:id="rId10"/>
    <p:sldId id="271" r:id="rId11"/>
  </p:sldIdLst>
  <p:sldSz cx="12192000" cy="6858000"/>
  <p:notesSz cx="12192000" cy="6858000"/>
  <p:custDataLst>
    <p:tags r:id="rId13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7" autoAdjust="0"/>
    <p:restoredTop sz="92509" autoAdjust="0"/>
  </p:normalViewPr>
  <p:slideViewPr>
    <p:cSldViewPr showGuides="1">
      <p:cViewPr varScale="1">
        <p:scale>
          <a:sx n="80" d="100"/>
          <a:sy n="80" d="100"/>
        </p:scale>
        <p:origin x="581" y="53"/>
      </p:cViewPr>
      <p:guideLst>
        <p:guide orient="horz" pos="2832"/>
        <p:guide pos="21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2025/6/8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761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958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86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6.png"/><Relationship Id="rId5" Type="http://schemas.openxmlformats.org/officeDocument/2006/relationships/image" Target="../media/image3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5.png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33.png"/><Relationship Id="rId5" Type="http://schemas.openxmlformats.org/officeDocument/2006/relationships/image" Target="../media/image3.png"/><Relationship Id="rId10" Type="http://schemas.openxmlformats.org/officeDocument/2006/relationships/image" Target="../media/image32.png"/><Relationship Id="rId4" Type="http://schemas.openxmlformats.org/officeDocument/2006/relationships/image" Target="../media/image2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116890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455918" y="5735756"/>
            <a:ext cx="353501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Shunan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Yin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-381000" y="1474850"/>
            <a:ext cx="12371934" cy="7316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12065" rIns="0" bIns="0" rtlCol="0">
            <a:noAutofit/>
          </a:bodyPr>
          <a:lstStyle/>
          <a:p>
            <a:pPr marL="1746885" marR="5080" lvl="1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A Non-Contrastive Learning Framework for Sequential Recommendation with Preference-preserving Profile Generation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067800" y="5410200"/>
            <a:ext cx="248158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ICLR 2025</a:t>
            </a:r>
            <a:endParaRPr sz="1600" dirty="0"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428644" y="5365682"/>
            <a:ext cx="4384654" cy="412681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zh-CN" sz="1600" dirty="0"/>
              <a:t>https://github.com/huiminzeng/NCL-SR.git</a:t>
            </a:r>
            <a:endParaRPr lang="de-DE" altLang="zh-CN" sz="1600" dirty="0"/>
          </a:p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altLang="zh-CN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5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altLang="zh-CN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6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altLang="zh-CN"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8</a:t>
            </a:r>
            <a:r>
              <a:rPr sz="1600" b="1" spc="140" dirty="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ChongQing</a:t>
            </a:r>
            <a:endParaRPr sz="1600" dirty="0">
              <a:latin typeface="Noto Sans Mono CJK HK"/>
              <a:cs typeface="Noto Sans Mono CJK HK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ADCD1ECE-BB85-4A6F-A86C-EB22E7A1B9A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39471" y="2851921"/>
            <a:ext cx="8763000" cy="16235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857230" y="46355"/>
            <a:ext cx="1162050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71111" y="644524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08677" y="838327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文本框 20"/>
          <p:cNvSpPr txBox="1"/>
          <p:nvPr>
            <p:custDataLst>
              <p:tags r:id="rId1"/>
            </p:custDataLst>
          </p:nvPr>
        </p:nvSpPr>
        <p:spPr>
          <a:xfrm>
            <a:off x="225425" y="1965319"/>
            <a:ext cx="10631805" cy="404139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514350" indent="-514350">
              <a:buAutoNum type="romanLcParenBoth"/>
            </a:pPr>
            <a:endParaRPr sz="20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5BADAE1-16A8-4F15-A05D-02CFE460A41F}"/>
              </a:ext>
            </a:extLst>
          </p:cNvPr>
          <p:cNvSpPr txBox="1"/>
          <p:nvPr/>
        </p:nvSpPr>
        <p:spPr>
          <a:xfrm>
            <a:off x="225425" y="1945441"/>
            <a:ext cx="113812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 err="1"/>
              <a:t>i</a:t>
            </a:r>
            <a:r>
              <a:rPr lang="en-US" altLang="zh-CN" sz="2000" dirty="0"/>
              <a:t>) CL suffers from high computational costs due to its reliance on negative samples and is sensitive to data</a:t>
            </a:r>
          </a:p>
          <a:p>
            <a:pPr algn="just"/>
            <a:r>
              <a:rPr lang="en-US" altLang="zh-CN" sz="2000" dirty="0"/>
              <a:t>augmentation.</a:t>
            </a:r>
          </a:p>
          <a:p>
            <a:pPr algn="just"/>
            <a:endParaRPr lang="en-US" altLang="zh-CN" sz="2000" dirty="0"/>
          </a:p>
          <a:p>
            <a:pPr algn="just"/>
            <a:r>
              <a:rPr lang="en-US" altLang="zh-CN" sz="2000" dirty="0"/>
              <a:t>ii) Augmentation operations of CL-based methods may also introduce preference inconsistency in the positive samples, because they may fail to preserve user preferences.</a:t>
            </a:r>
          </a:p>
          <a:p>
            <a:pPr algn="just"/>
            <a:endParaRPr lang="en-US" altLang="zh-CN" sz="2000" dirty="0"/>
          </a:p>
          <a:p>
            <a:pPr algn="just"/>
            <a:r>
              <a:rPr lang="en-US" altLang="zh-CN" sz="2000" dirty="0"/>
              <a:t>iii) NCL’s effectiveness for SR is unexplored.</a:t>
            </a:r>
          </a:p>
          <a:p>
            <a:pPr algn="just"/>
            <a:endParaRPr lang="zh-CN" alt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47945" y="304927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90592" y="50388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A326EEC3-DE1B-4D16-B31C-AC5873423C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337841"/>
            <a:ext cx="12192000" cy="52173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9674" y="-161164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07585" y="6731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6825649-BDB5-4760-A328-CF6153246E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31" y="2057401"/>
            <a:ext cx="3566987" cy="35814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1A4138D-0AB1-465E-88D2-895320583A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20819" y="832736"/>
            <a:ext cx="8601075" cy="91079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9522F51-283F-4206-8B72-0E08F4EC8C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44200" y="1948239"/>
            <a:ext cx="8037843" cy="69970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6BF10DD-89F2-4AA2-92BC-486132B0FF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60953" y="2664507"/>
            <a:ext cx="8191015" cy="71929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4D27AA5-7A12-4C99-9A26-6ED6881C0B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34261" y="3429000"/>
            <a:ext cx="8262938" cy="78658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965E01A-8A91-4080-A9D4-490844E0B65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96149" y="4426228"/>
            <a:ext cx="8185894" cy="64039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742FFE4-3DB5-4FE3-9E49-FE6A0BAB8B0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66976" y="5419145"/>
            <a:ext cx="9180628" cy="116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06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9674" y="-161164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07585" y="6731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AutoShape 2" descr="已上传的图片">
            <a:extLst>
              <a:ext uri="{FF2B5EF4-FFF2-40B4-BE49-F238E27FC236}">
                <a16:creationId xmlns:a16="http://schemas.microsoft.com/office/drawing/2014/main" id="{64EABF51-5E32-4DEC-8987-CCC56592CE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AutoShape 4" descr="已上传的图片">
            <a:extLst>
              <a:ext uri="{FF2B5EF4-FFF2-40B4-BE49-F238E27FC236}">
                <a16:creationId xmlns:a16="http://schemas.microsoft.com/office/drawing/2014/main" id="{FE807D75-8270-4867-B4DE-C95BD0A426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BD50607F-47B7-4B18-BB7A-259981A1A9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769224"/>
            <a:ext cx="6080039" cy="271692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E60A91B-BB44-4131-95CE-6B6763799A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249" y="3581400"/>
            <a:ext cx="11024361" cy="53204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2662749-76AA-453C-9C33-3C2429595A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674" y="4283742"/>
            <a:ext cx="8820151" cy="46915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E5FE601-2742-4F64-AA55-26A75F1466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621" y="4848149"/>
            <a:ext cx="8560180" cy="74262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7B8DE29-DA22-4458-9E8D-31F2EB25FFE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249" y="5604252"/>
            <a:ext cx="10833292" cy="55446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529AAB0F-7E03-428B-9CB4-ABA7C244661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249" y="6338763"/>
            <a:ext cx="9626980" cy="46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26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6C711B92-7AF1-4108-87DA-7213CDE7DD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3600" y="1267001"/>
            <a:ext cx="8592483" cy="55909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F9C2CA6A-7282-4CEF-A693-2C50C404F2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2365" y="1237486"/>
            <a:ext cx="7108080" cy="562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21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A2EE4344-0F24-439B-9987-7967AAD2A9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" y="1871240"/>
            <a:ext cx="12192000" cy="437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0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CD398E10-29DD-4F09-9CA3-CCFAEAE17D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9521" y="1335531"/>
            <a:ext cx="9006079" cy="551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664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BkZTM0OGMzMWQ4M2VlY2NjNzYwNTY2N2VlMTRm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Microsoft Office PowerPoint</Application>
  <PresentationFormat>宽屏</PresentationFormat>
  <Paragraphs>99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Noto Sans Mono CJK HK</vt:lpstr>
      <vt:lpstr>宋体</vt:lpstr>
      <vt:lpstr>Arial</vt:lpstr>
      <vt:lpstr>Calibri</vt:lpstr>
      <vt:lpstr>Cambria Math</vt:lpstr>
      <vt:lpstr>Times New Roman</vt:lpstr>
      <vt:lpstr>Trebuchet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857056609@qq.com</cp:lastModifiedBy>
  <cp:revision>196</cp:revision>
  <dcterms:created xsi:type="dcterms:W3CDTF">2023-09-17T03:47:00Z</dcterms:created>
  <dcterms:modified xsi:type="dcterms:W3CDTF">2025-06-09T02:25:20Z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2023-09-03T16:00:00Z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2023-09-24T16:00:00Z</vt:filetime>
  </property>
  <property fmtid="{D5CDD505-2E9C-101B-9397-08002B2CF9AE}" pid="5" name="ICV">
    <vt:lpwstr>A86CF9EF0DFA4142AA492EF6BA66558A_12</vt:lpwstr>
  </property>
  <property fmtid="{D5CDD505-2E9C-101B-9397-08002B2CF9AE}" pid="6" name="KSOProductBuildVer">
    <vt:lpwstr>2052-12.1.0.17147</vt:lpwstr>
  </property>
</Properties>
</file>